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A4EE9-7A43-4D0C-9AE6-8640549DC996}" type="datetimeFigureOut">
              <a:rPr lang="en-GB" smtClean="0"/>
              <a:t>29/12/2017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B2EC-2130-4B83-B837-A9495299E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4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3C8A6A-DFA7-43EA-95B2-8FD96C0457E0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For further information contact: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John Newton Project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Hill Lodge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Warwick Road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Stratyford on Avon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CV37 0NP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Tel: 01789 298174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admin@johnnewton.org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www.johnnewton.org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3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8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6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D695-9171-4866-A9D0-EA0ADE3FE63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11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0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8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2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2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F4C5-2038-4AE9-A88F-9222C782204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29/12/2017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9F6E-9B17-4534-97FC-7C853614E18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41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 descr="G:\PIX\Places\Ireland\August 2011\Swilly\IMG_2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"/>
          <a:stretch/>
        </p:blipFill>
        <p:spPr bwMode="auto">
          <a:xfrm>
            <a:off x="0" y="0"/>
            <a:ext cx="9170988" cy="68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108000"/>
            <a:ext cx="8568952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Amazing grace!  (how sweet the sound)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That saved a wretch like me!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once was lost, but now am found,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Was blind, but now I see.	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2145">
            <a:off x="968375" y="4676775"/>
            <a:ext cx="66976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66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N0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16632"/>
            <a:ext cx="87129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'Twas</a:t>
            </a: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grace that taught my heart to fear,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</a:t>
            </a:r>
            <a:r>
              <a:rPr lang="en-GB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grace </a:t>
            </a:r>
            <a:r>
              <a:rPr lang="en-GB" alt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fears </a:t>
            </a: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relieved;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How precious did that grace appear,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hour I first believed!	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2145">
            <a:off x="968375" y="4676775"/>
            <a:ext cx="66976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1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r="18779"/>
          <a:stretch>
            <a:fillRect/>
          </a:stretch>
        </p:blipFill>
        <p:spPr bwMode="auto">
          <a:xfrm flipH="1"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116632"/>
            <a:ext cx="87129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Through many dangers, toils and snares,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have already come;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'Tis</a:t>
            </a: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grace has brought me safe thus far,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grace will lead me home.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2145">
            <a:off x="968375" y="4676775"/>
            <a:ext cx="66976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90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N1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9"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560" y="72000"/>
            <a:ext cx="7920880" cy="2554545"/>
          </a:xfrm>
          <a:prstGeom prst="rect">
            <a:avLst/>
          </a:prstGeom>
          <a:solidFill>
            <a:srgbClr val="2F5E32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LORD has promised good to me,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His word my hope secures;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 will my shield and portion be,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long as life endures.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2145">
            <a:off x="968375" y="4676775"/>
            <a:ext cx="66976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942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225"/>
            <a:ext cx="912018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528" y="116632"/>
            <a:ext cx="8496944" cy="2554545"/>
          </a:xfrm>
          <a:prstGeom prst="rect">
            <a:avLst/>
          </a:prstGeom>
          <a:solidFill>
            <a:srgbClr val="2F5E32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Yes, when this flesh and heart shall fail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mortal life shall cease;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shall possess, within the veil,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life of joy and peace.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2145">
            <a:off x="968375" y="4676775"/>
            <a:ext cx="66976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40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1663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earth shall soon dissolve like snow, </a:t>
            </a:r>
          </a:p>
          <a:p>
            <a:pPr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sun forbear to shine;</a:t>
            </a:r>
          </a:p>
          <a:p>
            <a:pPr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But God, who called me here below,</a:t>
            </a:r>
          </a:p>
          <a:p>
            <a:pPr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Will be forever mine.</a:t>
            </a:r>
          </a:p>
        </p:txBody>
      </p:sp>
      <p:pic>
        <p:nvPicPr>
          <p:cNvPr id="10752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977568" y="4566140"/>
            <a:ext cx="6699600" cy="18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4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755650" y="1268413"/>
            <a:ext cx="7559675" cy="33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© </a:t>
            </a:r>
          </a:p>
          <a:p>
            <a:pPr algn="ctr" eaLnBrk="1" hangingPunct="1">
              <a:lnSpc>
                <a:spcPct val="15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The John Newton Project </a:t>
            </a:r>
          </a:p>
          <a:p>
            <a:pPr algn="ctr" eaLnBrk="1" hangingPunct="1">
              <a:lnSpc>
                <a:spcPct val="15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FFFF"/>
                </a:solidFill>
              </a:rPr>
              <a:t>2016</a:t>
            </a:r>
            <a:endParaRPr lang="en-US" altLang="en-US" sz="28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5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FFFF"/>
                </a:solidFill>
              </a:rPr>
              <a:t>www</a:t>
            </a:r>
            <a:r>
              <a:rPr lang="en-US" altLang="en-US" sz="2800" b="1" dirty="0">
                <a:solidFill>
                  <a:srgbClr val="FFFFFF"/>
                </a:solidFill>
              </a:rPr>
              <a:t>.			    .org</a:t>
            </a:r>
          </a:p>
        </p:txBody>
      </p:sp>
      <p:pic>
        <p:nvPicPr>
          <p:cNvPr id="207876" name="Picture 4" descr="JN sig 720 #1 re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7" y="3933055"/>
            <a:ext cx="2476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191" y="566124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Acknowledgements</a:t>
            </a:r>
            <a:r>
              <a:rPr lang="en-GB" sz="1600" dirty="0" smtClean="0"/>
              <a:t>: </a:t>
            </a:r>
          </a:p>
          <a:p>
            <a:r>
              <a:rPr lang="en-GB" sz="1600" dirty="0"/>
              <a:t>Cambridge University </a:t>
            </a:r>
            <a:r>
              <a:rPr lang="en-GB" sz="1600" dirty="0" smtClean="0"/>
              <a:t>Library	</a:t>
            </a:r>
            <a:r>
              <a:rPr lang="en-GB" sz="1600" dirty="0"/>
              <a:t>National Maritime Museum</a:t>
            </a:r>
          </a:p>
          <a:p>
            <a:pPr algn="ctr"/>
            <a:r>
              <a:rPr lang="en-GB" sz="1600" dirty="0" smtClean="0"/>
              <a:t>Princeton University Library</a:t>
            </a:r>
          </a:p>
        </p:txBody>
      </p:sp>
    </p:spTree>
    <p:extLst>
      <p:ext uri="{BB962C8B-B14F-4D97-AF65-F5344CB8AC3E}">
        <p14:creationId xmlns:p14="http://schemas.microsoft.com/office/powerpoint/2010/main" val="17762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182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2015-01-08T12:22:06Z</dcterms:created>
  <dcterms:modified xsi:type="dcterms:W3CDTF">2017-12-29T22:13:26Z</dcterms:modified>
</cp:coreProperties>
</file>